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5"/>
  </p:notesMasterIdLst>
  <p:handoutMasterIdLst>
    <p:handoutMasterId r:id="rId46"/>
  </p:handoutMasterIdLst>
  <p:sldIdLst>
    <p:sldId id="686" r:id="rId3"/>
    <p:sldId id="748" r:id="rId4"/>
    <p:sldId id="750" r:id="rId5"/>
    <p:sldId id="780" r:id="rId6"/>
    <p:sldId id="746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789" r:id="rId37"/>
    <p:sldId id="788" r:id="rId38"/>
    <p:sldId id="790" r:id="rId39"/>
    <p:sldId id="791" r:id="rId40"/>
    <p:sldId id="793" r:id="rId41"/>
    <p:sldId id="794" r:id="rId42"/>
    <p:sldId id="787" r:id="rId43"/>
    <p:sldId id="678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EB-data is stored in an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338"/>
            <a:ext cx="8384583" cy="321708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5" y="4460276"/>
            <a:ext cx="5873858" cy="152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7090"/>
            <a:ext cx="505638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48006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862143"/>
            <a:ext cx="2891209" cy="20383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60367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3975701"/>
            <a:ext cx="2891209" cy="20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3059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2215</Words>
  <Application>Microsoft Macintosh PowerPoint</Application>
  <PresentationFormat>On-screen Show (4:3)</PresentationFormat>
  <Paragraphs>315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5</cp:revision>
  <dcterms:created xsi:type="dcterms:W3CDTF">2021-12-06T19:49:15Z</dcterms:created>
  <dcterms:modified xsi:type="dcterms:W3CDTF">2021-12-06T20:19:07Z</dcterms:modified>
</cp:coreProperties>
</file>